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7" r:id="rId4"/>
    <p:sldId id="268" r:id="rId5"/>
    <p:sldId id="269" r:id="rId6"/>
    <p:sldId id="270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FDEC1A-0395-418E-943A-13348F4E74CC}" v="3" dt="2026-05-08T01:18:59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y Bloom" userId="3c20e66feaa40cbb" providerId="LiveId" clId="{663ECA94-AE05-4796-8B70-DE5C5B88419F}"/>
    <pc:docChg chg="undo redo custSel addSld delSld modSld sldOrd">
      <pc:chgData name="Debby Bloom" userId="3c20e66feaa40cbb" providerId="LiveId" clId="{663ECA94-AE05-4796-8B70-DE5C5B88419F}" dt="2026-05-08T01:19:28.155" v="1138" actId="255"/>
      <pc:docMkLst>
        <pc:docMk/>
      </pc:docMkLst>
      <pc:sldChg chg="addSp modSp">
        <pc:chgData name="Debby Bloom" userId="3c20e66feaa40cbb" providerId="LiveId" clId="{663ECA94-AE05-4796-8B70-DE5C5B88419F}" dt="2026-05-05T21:16:04.899" v="3"/>
        <pc:sldMkLst>
          <pc:docMk/>
          <pc:sldMk cId="0" sldId="256"/>
        </pc:sldMkLst>
      </pc:sldChg>
      <pc:sldChg chg="del">
        <pc:chgData name="Debby Bloom" userId="3c20e66feaa40cbb" providerId="LiveId" clId="{663ECA94-AE05-4796-8B70-DE5C5B88419F}" dt="2026-05-08T01:13:51.594" v="898" actId="47"/>
        <pc:sldMkLst>
          <pc:docMk/>
          <pc:sldMk cId="0" sldId="258"/>
        </pc:sldMkLst>
      </pc:sldChg>
      <pc:sldChg chg="del">
        <pc:chgData name="Debby Bloom" userId="3c20e66feaa40cbb" providerId="LiveId" clId="{663ECA94-AE05-4796-8B70-DE5C5B88419F}" dt="2026-05-08T01:13:53.215" v="899" actId="47"/>
        <pc:sldMkLst>
          <pc:docMk/>
          <pc:sldMk cId="0" sldId="259"/>
        </pc:sldMkLst>
      </pc:sldChg>
      <pc:sldChg chg="del">
        <pc:chgData name="Debby Bloom" userId="3c20e66feaa40cbb" providerId="LiveId" clId="{663ECA94-AE05-4796-8B70-DE5C5B88419F}" dt="2026-05-08T01:13:54.926" v="900" actId="47"/>
        <pc:sldMkLst>
          <pc:docMk/>
          <pc:sldMk cId="0" sldId="260"/>
        </pc:sldMkLst>
      </pc:sldChg>
      <pc:sldChg chg="del">
        <pc:chgData name="Debby Bloom" userId="3c20e66feaa40cbb" providerId="LiveId" clId="{663ECA94-AE05-4796-8B70-DE5C5B88419F}" dt="2026-05-08T01:13:57.969" v="901" actId="47"/>
        <pc:sldMkLst>
          <pc:docMk/>
          <pc:sldMk cId="0" sldId="261"/>
        </pc:sldMkLst>
      </pc:sldChg>
      <pc:sldChg chg="del">
        <pc:chgData name="Debby Bloom" userId="3c20e66feaa40cbb" providerId="LiveId" clId="{663ECA94-AE05-4796-8B70-DE5C5B88419F}" dt="2026-05-08T01:14:04.931" v="902" actId="47"/>
        <pc:sldMkLst>
          <pc:docMk/>
          <pc:sldMk cId="0" sldId="262"/>
        </pc:sldMkLst>
      </pc:sldChg>
      <pc:sldChg chg="delSp modSp del mod ord">
        <pc:chgData name="Debby Bloom" userId="3c20e66feaa40cbb" providerId="LiveId" clId="{663ECA94-AE05-4796-8B70-DE5C5B88419F}" dt="2026-05-08T01:13:48.836" v="897" actId="47"/>
        <pc:sldMkLst>
          <pc:docMk/>
          <pc:sldMk cId="0" sldId="263"/>
        </pc:sldMkLst>
      </pc:sldChg>
      <pc:sldChg chg="add del">
        <pc:chgData name="Debby Bloom" userId="3c20e66feaa40cbb" providerId="LiveId" clId="{663ECA94-AE05-4796-8B70-DE5C5B88419F}" dt="2026-05-08T01:14:13.617" v="903" actId="47"/>
        <pc:sldMkLst>
          <pc:docMk/>
          <pc:sldMk cId="970928462" sldId="265"/>
        </pc:sldMkLst>
      </pc:sldChg>
      <pc:sldChg chg="addSp delSp modSp add mod ord">
        <pc:chgData name="Debby Bloom" userId="3c20e66feaa40cbb" providerId="LiveId" clId="{663ECA94-AE05-4796-8B70-DE5C5B88419F}" dt="2026-05-08T01:14:28.335" v="905" actId="478"/>
        <pc:sldMkLst>
          <pc:docMk/>
          <pc:sldMk cId="2198251451" sldId="266"/>
        </pc:sldMkLst>
        <pc:spChg chg="add del mod">
          <ac:chgData name="Debby Bloom" userId="3c20e66feaa40cbb" providerId="LiveId" clId="{663ECA94-AE05-4796-8B70-DE5C5B88419F}" dt="2026-05-05T21:29:15.808" v="323" actId="1076"/>
          <ac:spMkLst>
            <pc:docMk/>
            <pc:sldMk cId="2198251451" sldId="266"/>
            <ac:spMk id="2" creationId="{F067004E-973C-5673-76E0-B70CA5378C73}"/>
          </ac:spMkLst>
        </pc:spChg>
        <pc:spChg chg="del">
          <ac:chgData name="Debby Bloom" userId="3c20e66feaa40cbb" providerId="LiveId" clId="{663ECA94-AE05-4796-8B70-DE5C5B88419F}" dt="2026-05-08T01:14:28.335" v="905" actId="478"/>
          <ac:spMkLst>
            <pc:docMk/>
            <pc:sldMk cId="2198251451" sldId="266"/>
            <ac:spMk id="3" creationId="{F294E20D-1401-DA93-3CBE-A3786EEAB791}"/>
          </ac:spMkLst>
        </pc:spChg>
        <pc:spChg chg="mod">
          <ac:chgData name="Debby Bloom" userId="3c20e66feaa40cbb" providerId="LiveId" clId="{663ECA94-AE05-4796-8B70-DE5C5B88419F}" dt="2026-05-08T01:06:22.538" v="356" actId="20577"/>
          <ac:spMkLst>
            <pc:docMk/>
            <pc:sldMk cId="2198251451" sldId="266"/>
            <ac:spMk id="4" creationId="{42D0B9B5-E6C5-C068-3A33-CDD1DA39AD3F}"/>
          </ac:spMkLst>
        </pc:spChg>
        <pc:spChg chg="mod">
          <ac:chgData name="Debby Bloom" userId="3c20e66feaa40cbb" providerId="LiveId" clId="{663ECA94-AE05-4796-8B70-DE5C5B88419F}" dt="2026-05-08T01:06:32.003" v="357" actId="255"/>
          <ac:spMkLst>
            <pc:docMk/>
            <pc:sldMk cId="2198251451" sldId="266"/>
            <ac:spMk id="6" creationId="{E74C09F0-E9E8-6C32-5A92-34909DA76584}"/>
          </ac:spMkLst>
        </pc:spChg>
        <pc:spChg chg="mod">
          <ac:chgData name="Debby Bloom" userId="3c20e66feaa40cbb" providerId="LiveId" clId="{663ECA94-AE05-4796-8B70-DE5C5B88419F}" dt="2026-05-08T01:06:39.690" v="358" actId="255"/>
          <ac:spMkLst>
            <pc:docMk/>
            <pc:sldMk cId="2198251451" sldId="266"/>
            <ac:spMk id="8" creationId="{35C8BEA8-AE22-620E-53A9-22ADA644943A}"/>
          </ac:spMkLst>
        </pc:spChg>
        <pc:spChg chg="mod">
          <ac:chgData name="Debby Bloom" userId="3c20e66feaa40cbb" providerId="LiveId" clId="{663ECA94-AE05-4796-8B70-DE5C5B88419F}" dt="2026-05-08T01:06:46.082" v="359" actId="255"/>
          <ac:spMkLst>
            <pc:docMk/>
            <pc:sldMk cId="2198251451" sldId="266"/>
            <ac:spMk id="10" creationId="{78A27310-8F29-166A-CFCD-952D6E138BA2}"/>
          </ac:spMkLst>
        </pc:spChg>
        <pc:spChg chg="mod">
          <ac:chgData name="Debby Bloom" userId="3c20e66feaa40cbb" providerId="LiveId" clId="{663ECA94-AE05-4796-8B70-DE5C5B88419F}" dt="2026-05-08T01:07:13.266" v="371" actId="20577"/>
          <ac:spMkLst>
            <pc:docMk/>
            <pc:sldMk cId="2198251451" sldId="266"/>
            <ac:spMk id="12" creationId="{612FBD42-408E-F7B0-1D7F-6A88F0E0E6ED}"/>
          </ac:spMkLst>
        </pc:spChg>
        <pc:spChg chg="del">
          <ac:chgData name="Debby Bloom" userId="3c20e66feaa40cbb" providerId="LiveId" clId="{663ECA94-AE05-4796-8B70-DE5C5B88419F}" dt="2026-05-08T01:06:06.418" v="324" actId="478"/>
          <ac:spMkLst>
            <pc:docMk/>
            <pc:sldMk cId="2198251451" sldId="266"/>
            <ac:spMk id="13" creationId="{5D66615C-D14A-825A-99DC-6A79E4AFEFBF}"/>
          </ac:spMkLst>
        </pc:spChg>
      </pc:sldChg>
      <pc:sldChg chg="delSp modSp add mod">
        <pc:chgData name="Debby Bloom" userId="3c20e66feaa40cbb" providerId="LiveId" clId="{663ECA94-AE05-4796-8B70-DE5C5B88419F}" dt="2026-05-08T01:14:23.510" v="904" actId="478"/>
        <pc:sldMkLst>
          <pc:docMk/>
          <pc:sldMk cId="773421069" sldId="267"/>
        </pc:sldMkLst>
        <pc:spChg chg="del">
          <ac:chgData name="Debby Bloom" userId="3c20e66feaa40cbb" providerId="LiveId" clId="{663ECA94-AE05-4796-8B70-DE5C5B88419F}" dt="2026-05-08T01:14:23.510" v="904" actId="478"/>
          <ac:spMkLst>
            <pc:docMk/>
            <pc:sldMk cId="773421069" sldId="267"/>
            <ac:spMk id="3" creationId="{114F89A6-4FCA-4DFA-699D-E2288604598C}"/>
          </ac:spMkLst>
        </pc:spChg>
        <pc:spChg chg="mod">
          <ac:chgData name="Debby Bloom" userId="3c20e66feaa40cbb" providerId="LiveId" clId="{663ECA94-AE05-4796-8B70-DE5C5B88419F}" dt="2026-05-08T01:08:48.088" v="395" actId="20577"/>
          <ac:spMkLst>
            <pc:docMk/>
            <pc:sldMk cId="773421069" sldId="267"/>
            <ac:spMk id="4" creationId="{DF14377B-DFCC-BBB3-EAFD-F887A20043B7}"/>
          </ac:spMkLst>
        </pc:spChg>
        <pc:spChg chg="mod">
          <ac:chgData name="Debby Bloom" userId="3c20e66feaa40cbb" providerId="LiveId" clId="{663ECA94-AE05-4796-8B70-DE5C5B88419F}" dt="2026-05-08T01:09:08.983" v="440" actId="20577"/>
          <ac:spMkLst>
            <pc:docMk/>
            <pc:sldMk cId="773421069" sldId="267"/>
            <ac:spMk id="6" creationId="{65BDA4C0-C40D-8A3C-659E-F1B00F787CFA}"/>
          </ac:spMkLst>
        </pc:spChg>
        <pc:spChg chg="mod">
          <ac:chgData name="Debby Bloom" userId="3c20e66feaa40cbb" providerId="LiveId" clId="{663ECA94-AE05-4796-8B70-DE5C5B88419F}" dt="2026-05-08T01:09:35.528" v="502" actId="20577"/>
          <ac:spMkLst>
            <pc:docMk/>
            <pc:sldMk cId="773421069" sldId="267"/>
            <ac:spMk id="8" creationId="{D1E00FB6-680B-97FA-0F49-C19D8BA7AD10}"/>
          </ac:spMkLst>
        </pc:spChg>
        <pc:spChg chg="mod">
          <ac:chgData name="Debby Bloom" userId="3c20e66feaa40cbb" providerId="LiveId" clId="{663ECA94-AE05-4796-8B70-DE5C5B88419F}" dt="2026-05-08T01:09:59.383" v="548" actId="20577"/>
          <ac:spMkLst>
            <pc:docMk/>
            <pc:sldMk cId="773421069" sldId="267"/>
            <ac:spMk id="10" creationId="{16E51DA1-D6D2-8D76-7D4D-DC03E9B51593}"/>
          </ac:spMkLst>
        </pc:spChg>
        <pc:spChg chg="mod">
          <ac:chgData name="Debby Bloom" userId="3c20e66feaa40cbb" providerId="LiveId" clId="{663ECA94-AE05-4796-8B70-DE5C5B88419F}" dt="2026-05-08T01:10:31.663" v="561" actId="20577"/>
          <ac:spMkLst>
            <pc:docMk/>
            <pc:sldMk cId="773421069" sldId="267"/>
            <ac:spMk id="12" creationId="{12C7B41C-C1A2-D32B-FAA0-21EC9AE32A92}"/>
          </ac:spMkLst>
        </pc:spChg>
      </pc:sldChg>
      <pc:sldChg chg="add del setBg">
        <pc:chgData name="Debby Bloom" userId="3c20e66feaa40cbb" providerId="LiveId" clId="{663ECA94-AE05-4796-8B70-DE5C5B88419F}" dt="2026-05-08T01:08:24.757" v="375" actId="47"/>
        <pc:sldMkLst>
          <pc:docMk/>
          <pc:sldMk cId="2679741958" sldId="267"/>
        </pc:sldMkLst>
      </pc:sldChg>
      <pc:sldChg chg="delSp modSp add mod">
        <pc:chgData name="Debby Bloom" userId="3c20e66feaa40cbb" providerId="LiveId" clId="{663ECA94-AE05-4796-8B70-DE5C5B88419F}" dt="2026-05-08T01:14:34.551" v="906" actId="478"/>
        <pc:sldMkLst>
          <pc:docMk/>
          <pc:sldMk cId="1029705501" sldId="268"/>
        </pc:sldMkLst>
        <pc:spChg chg="mod">
          <ac:chgData name="Debby Bloom" userId="3c20e66feaa40cbb" providerId="LiveId" clId="{663ECA94-AE05-4796-8B70-DE5C5B88419F}" dt="2026-05-08T01:10:51.682" v="564" actId="1076"/>
          <ac:spMkLst>
            <pc:docMk/>
            <pc:sldMk cId="1029705501" sldId="268"/>
            <ac:spMk id="2" creationId="{E801DF1C-F7B0-4D6E-27B9-3648886C7131}"/>
          </ac:spMkLst>
        </pc:spChg>
        <pc:spChg chg="del">
          <ac:chgData name="Debby Bloom" userId="3c20e66feaa40cbb" providerId="LiveId" clId="{663ECA94-AE05-4796-8B70-DE5C5B88419F}" dt="2026-05-08T01:14:34.551" v="906" actId="478"/>
          <ac:spMkLst>
            <pc:docMk/>
            <pc:sldMk cId="1029705501" sldId="268"/>
            <ac:spMk id="3" creationId="{C4A2B450-66F0-FD56-646B-E917C051F79F}"/>
          </ac:spMkLst>
        </pc:spChg>
        <pc:spChg chg="mod">
          <ac:chgData name="Debby Bloom" userId="3c20e66feaa40cbb" providerId="LiveId" clId="{663ECA94-AE05-4796-8B70-DE5C5B88419F}" dt="2026-05-08T01:10:58.502" v="580" actId="20577"/>
          <ac:spMkLst>
            <pc:docMk/>
            <pc:sldMk cId="1029705501" sldId="268"/>
            <ac:spMk id="4" creationId="{0BDC8CA5-D13C-3719-78E6-B794054999C4}"/>
          </ac:spMkLst>
        </pc:spChg>
        <pc:spChg chg="mod">
          <ac:chgData name="Debby Bloom" userId="3c20e66feaa40cbb" providerId="LiveId" clId="{663ECA94-AE05-4796-8B70-DE5C5B88419F}" dt="2026-05-08T01:11:31.282" v="676" actId="14100"/>
          <ac:spMkLst>
            <pc:docMk/>
            <pc:sldMk cId="1029705501" sldId="268"/>
            <ac:spMk id="6" creationId="{E77DDD62-B823-A7AA-115A-BD21289B07FF}"/>
          </ac:spMkLst>
        </pc:spChg>
        <pc:spChg chg="mod">
          <ac:chgData name="Debby Bloom" userId="3c20e66feaa40cbb" providerId="LiveId" clId="{663ECA94-AE05-4796-8B70-DE5C5B88419F}" dt="2026-05-08T01:12:43.082" v="749" actId="14100"/>
          <ac:spMkLst>
            <pc:docMk/>
            <pc:sldMk cId="1029705501" sldId="268"/>
            <ac:spMk id="8" creationId="{DEEF53EB-7918-E303-EC9A-01ACDCF0BAFF}"/>
          </ac:spMkLst>
        </pc:spChg>
        <pc:spChg chg="mod">
          <ac:chgData name="Debby Bloom" userId="3c20e66feaa40cbb" providerId="LiveId" clId="{663ECA94-AE05-4796-8B70-DE5C5B88419F}" dt="2026-05-08T01:13:24.342" v="852" actId="20577"/>
          <ac:spMkLst>
            <pc:docMk/>
            <pc:sldMk cId="1029705501" sldId="268"/>
            <ac:spMk id="10" creationId="{B3F1343D-7568-8F0E-2C1D-426EF94BCDD8}"/>
          </ac:spMkLst>
        </pc:spChg>
        <pc:spChg chg="mod">
          <ac:chgData name="Debby Bloom" userId="3c20e66feaa40cbb" providerId="LiveId" clId="{663ECA94-AE05-4796-8B70-DE5C5B88419F}" dt="2026-05-08T01:13:42.063" v="896" actId="20577"/>
          <ac:spMkLst>
            <pc:docMk/>
            <pc:sldMk cId="1029705501" sldId="268"/>
            <ac:spMk id="12" creationId="{32DB6353-87F7-67FA-6A60-D5CF248541DA}"/>
          </ac:spMkLst>
        </pc:spChg>
      </pc:sldChg>
      <pc:sldChg chg="modSp add mod">
        <pc:chgData name="Debby Bloom" userId="3c20e66feaa40cbb" providerId="LiveId" clId="{663ECA94-AE05-4796-8B70-DE5C5B88419F}" dt="2026-05-08T01:16:54.436" v="1065" actId="20577"/>
        <pc:sldMkLst>
          <pc:docMk/>
          <pc:sldMk cId="4173625921" sldId="269"/>
        </pc:sldMkLst>
        <pc:spChg chg="mod">
          <ac:chgData name="Debby Bloom" userId="3c20e66feaa40cbb" providerId="LiveId" clId="{663ECA94-AE05-4796-8B70-DE5C5B88419F}" dt="2026-05-08T01:15:01.261" v="931" actId="20577"/>
          <ac:spMkLst>
            <pc:docMk/>
            <pc:sldMk cId="4173625921" sldId="269"/>
            <ac:spMk id="4" creationId="{75F1577B-2A53-1C8E-005E-28D4C3923F50}"/>
          </ac:spMkLst>
        </pc:spChg>
        <pc:spChg chg="mod">
          <ac:chgData name="Debby Bloom" userId="3c20e66feaa40cbb" providerId="LiveId" clId="{663ECA94-AE05-4796-8B70-DE5C5B88419F}" dt="2026-05-08T01:15:25.743" v="999" actId="20577"/>
          <ac:spMkLst>
            <pc:docMk/>
            <pc:sldMk cId="4173625921" sldId="269"/>
            <ac:spMk id="6" creationId="{578BFE72-EBCC-2126-8D32-C24DB0460E51}"/>
          </ac:spMkLst>
        </pc:spChg>
        <pc:spChg chg="mod">
          <ac:chgData name="Debby Bloom" userId="3c20e66feaa40cbb" providerId="LiveId" clId="{663ECA94-AE05-4796-8B70-DE5C5B88419F}" dt="2026-05-08T01:16:03.964" v="1041" actId="20577"/>
          <ac:spMkLst>
            <pc:docMk/>
            <pc:sldMk cId="4173625921" sldId="269"/>
            <ac:spMk id="8" creationId="{4024CFF5-CD4D-E035-B08D-1B3237937FC1}"/>
          </ac:spMkLst>
        </pc:spChg>
        <pc:spChg chg="mod">
          <ac:chgData name="Debby Bloom" userId="3c20e66feaa40cbb" providerId="LiveId" clId="{663ECA94-AE05-4796-8B70-DE5C5B88419F}" dt="2026-05-08T01:16:37.582" v="1044"/>
          <ac:spMkLst>
            <pc:docMk/>
            <pc:sldMk cId="4173625921" sldId="269"/>
            <ac:spMk id="10" creationId="{580324D1-6A67-82A4-007F-7EBE20FFC64B}"/>
          </ac:spMkLst>
        </pc:spChg>
        <pc:spChg chg="mod">
          <ac:chgData name="Debby Bloom" userId="3c20e66feaa40cbb" providerId="LiveId" clId="{663ECA94-AE05-4796-8B70-DE5C5B88419F}" dt="2026-05-08T01:16:54.436" v="1065" actId="20577"/>
          <ac:spMkLst>
            <pc:docMk/>
            <pc:sldMk cId="4173625921" sldId="269"/>
            <ac:spMk id="12" creationId="{493F4563-3098-48B9-B196-1321E1AB86F1}"/>
          </ac:spMkLst>
        </pc:spChg>
      </pc:sldChg>
      <pc:sldChg chg="addSp delSp modSp add mod">
        <pc:chgData name="Debby Bloom" userId="3c20e66feaa40cbb" providerId="LiveId" clId="{663ECA94-AE05-4796-8B70-DE5C5B88419F}" dt="2026-05-08T01:19:28.155" v="1138" actId="255"/>
        <pc:sldMkLst>
          <pc:docMk/>
          <pc:sldMk cId="3376885699" sldId="270"/>
        </pc:sldMkLst>
        <pc:spChg chg="mod">
          <ac:chgData name="Debby Bloom" userId="3c20e66feaa40cbb" providerId="LiveId" clId="{663ECA94-AE05-4796-8B70-DE5C5B88419F}" dt="2026-05-08T01:17:20.444" v="1087" actId="20577"/>
          <ac:spMkLst>
            <pc:docMk/>
            <pc:sldMk cId="3376885699" sldId="270"/>
            <ac:spMk id="4" creationId="{6AB907D1-C007-EF62-4C0F-A2C4C17C9775}"/>
          </ac:spMkLst>
        </pc:spChg>
        <pc:spChg chg="del">
          <ac:chgData name="Debby Bloom" userId="3c20e66feaa40cbb" providerId="LiveId" clId="{663ECA94-AE05-4796-8B70-DE5C5B88419F}" dt="2026-05-08T01:17:28.516" v="1089" actId="478"/>
          <ac:spMkLst>
            <pc:docMk/>
            <pc:sldMk cId="3376885699" sldId="270"/>
            <ac:spMk id="6" creationId="{2E6DCBC1-11BD-8F88-0ABD-9B12B3EB26D9}"/>
          </ac:spMkLst>
        </pc:spChg>
        <pc:spChg chg="del">
          <ac:chgData name="Debby Bloom" userId="3c20e66feaa40cbb" providerId="LiveId" clId="{663ECA94-AE05-4796-8B70-DE5C5B88419F}" dt="2026-05-08T01:17:31.581" v="1091" actId="478"/>
          <ac:spMkLst>
            <pc:docMk/>
            <pc:sldMk cId="3376885699" sldId="270"/>
            <ac:spMk id="8" creationId="{E260D410-1CC7-4F1D-B9EA-F6FC8228A2D5}"/>
          </ac:spMkLst>
        </pc:spChg>
        <pc:spChg chg="del">
          <ac:chgData name="Debby Bloom" userId="3c20e66feaa40cbb" providerId="LiveId" clId="{663ECA94-AE05-4796-8B70-DE5C5B88419F}" dt="2026-05-08T01:17:36.893" v="1093" actId="478"/>
          <ac:spMkLst>
            <pc:docMk/>
            <pc:sldMk cId="3376885699" sldId="270"/>
            <ac:spMk id="10" creationId="{5596A36F-6C58-3BFF-571F-5F7F43A47D0F}"/>
          </ac:spMkLst>
        </pc:spChg>
        <pc:spChg chg="del">
          <ac:chgData name="Debby Bloom" userId="3c20e66feaa40cbb" providerId="LiveId" clId="{663ECA94-AE05-4796-8B70-DE5C5B88419F}" dt="2026-05-08T01:17:39.117" v="1094" actId="478"/>
          <ac:spMkLst>
            <pc:docMk/>
            <pc:sldMk cId="3376885699" sldId="270"/>
            <ac:spMk id="12" creationId="{0A6FE819-72AA-FC92-A76E-B7FCB0384EC0}"/>
          </ac:spMkLst>
        </pc:spChg>
        <pc:spChg chg="add mod">
          <ac:chgData name="Debby Bloom" userId="3c20e66feaa40cbb" providerId="LiveId" clId="{663ECA94-AE05-4796-8B70-DE5C5B88419F}" dt="2026-05-08T01:19:28.155" v="1138" actId="255"/>
          <ac:spMkLst>
            <pc:docMk/>
            <pc:sldMk cId="3376885699" sldId="270"/>
            <ac:spMk id="14" creationId="{18D86338-4074-D78A-45A2-E0C64EC34509}"/>
          </ac:spMkLst>
        </pc:spChg>
        <pc:picChg chg="del">
          <ac:chgData name="Debby Bloom" userId="3c20e66feaa40cbb" providerId="LiveId" clId="{663ECA94-AE05-4796-8B70-DE5C5B88419F}" dt="2026-05-08T01:17:26.605" v="1088" actId="478"/>
          <ac:picMkLst>
            <pc:docMk/>
            <pc:sldMk cId="3376885699" sldId="270"/>
            <ac:picMk id="5" creationId="{B8851EBD-787F-2D8E-BDD1-92F81EDE8714}"/>
          </ac:picMkLst>
        </pc:picChg>
        <pc:picChg chg="del">
          <ac:chgData name="Debby Bloom" userId="3c20e66feaa40cbb" providerId="LiveId" clId="{663ECA94-AE05-4796-8B70-DE5C5B88419F}" dt="2026-05-08T01:17:29.845" v="1090" actId="478"/>
          <ac:picMkLst>
            <pc:docMk/>
            <pc:sldMk cId="3376885699" sldId="270"/>
            <ac:picMk id="7" creationId="{63720E58-146F-DE89-0092-DC99867E9677}"/>
          </ac:picMkLst>
        </pc:picChg>
        <pc:picChg chg="del">
          <ac:chgData name="Debby Bloom" userId="3c20e66feaa40cbb" providerId="LiveId" clId="{663ECA94-AE05-4796-8B70-DE5C5B88419F}" dt="2026-05-08T01:17:32.725" v="1092" actId="478"/>
          <ac:picMkLst>
            <pc:docMk/>
            <pc:sldMk cId="3376885699" sldId="270"/>
            <ac:picMk id="9" creationId="{DD34A872-4BC7-AD24-D6BD-604DBC632017}"/>
          </ac:picMkLst>
        </pc:picChg>
        <pc:picChg chg="del">
          <ac:chgData name="Debby Bloom" userId="3c20e66feaa40cbb" providerId="LiveId" clId="{663ECA94-AE05-4796-8B70-DE5C5B88419F}" dt="2026-05-08T01:17:40.372" v="1095" actId="478"/>
          <ac:picMkLst>
            <pc:docMk/>
            <pc:sldMk cId="3376885699" sldId="270"/>
            <ac:picMk id="11" creationId="{CB50B901-9F27-403A-3A4C-F99591581E8A}"/>
          </ac:picMkLst>
        </pc:picChg>
        <pc:picChg chg="add mod">
          <ac:chgData name="Debby Bloom" userId="3c20e66feaa40cbb" providerId="LiveId" clId="{663ECA94-AE05-4796-8B70-DE5C5B88419F}" dt="2026-05-08T01:18:49.158" v="1099" actId="1076"/>
          <ac:picMkLst>
            <pc:docMk/>
            <pc:sldMk cId="3376885699" sldId="270"/>
            <ac:picMk id="13" creationId="{9C8D528A-1988-8C95-0DC2-A78845F4DCE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232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97A71-6E02-FF0D-A53F-1F4C43DE4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96C7B4-4397-EA8C-F67E-604C6AFA96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AB66C5-2C07-2D4A-FA48-3E7494708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D75EB-2B9A-AB28-F6BC-DC43B15237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83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A1494-AB13-1291-EBCB-BDBDC9C4F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9BFE43-E412-DA74-C3CF-A44229C52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3B04C6-1C1F-B9D3-E710-DE2A6D06B0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9393D-ECE5-EC31-E0A2-DD6AA27E2F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18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97896-F5FC-83FC-401B-AA05A24A2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B3DE66-CD32-124F-945D-96FD00E47D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B8215F-94AA-11AD-A5A3-310AF481E2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BA92D-D9D6-12AF-3C0B-D10B4FD7DE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99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DB937-F944-259F-BB51-0827BF9A8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CC4E8D-AAB4-E176-08EF-A6C60C353E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4A8080-60D0-2A00-78D8-C10BE93FB6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58C61-A76F-1496-23D0-7F9B4D7761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41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CE715-55A8-82A2-1329-9170EE003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127421-4B29-49F2-3C53-ED8D63BF7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FBE507-C7CC-9A63-D930-DE4764D161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A23BD-B1BB-C022-242D-481534F6CC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3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B33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Classroom to Career: Excel Lookup and Pivot Table Skills for Students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41148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TACTYC Annual Conference Presentation  •  Orlando, FL May 2026</a:t>
            </a: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100080-438D-1D43-4BFD-4EB510148657}"/>
              </a:ext>
            </a:extLst>
          </p:cNvPr>
          <p:cNvSpPr txBox="1"/>
          <p:nvPr/>
        </p:nvSpPr>
        <p:spPr>
          <a:xfrm>
            <a:off x="731520" y="3291840"/>
            <a:ext cx="53783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Debby Bloom, CMA, CFM, CSCA, FMAA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50B5DE-D59F-A33C-E422-CEF5B016D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067004E-973C-5673-76E0-B70CA5378C73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B33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2D0B9B5-E6C5-C068-3A33-CDD1DA39AD3F}"/>
              </a:ext>
            </a:extLst>
          </p:cNvPr>
          <p:cNvSpPr/>
          <p:nvPr/>
        </p:nvSpPr>
        <p:spPr>
          <a:xfrm>
            <a:off x="731520" y="6400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Excel in the Classroom</a:t>
            </a:r>
            <a:endParaRPr lang="en-US" sz="3400" dirty="0"/>
          </a:p>
        </p:txBody>
      </p:sp>
      <p:pic>
        <p:nvPicPr>
          <p:cNvPr id="5" name="Image 0" descr="preencoded.png">
            <a:extLst>
              <a:ext uri="{FF2B5EF4-FFF2-40B4-BE49-F238E27FC236}">
                <a16:creationId xmlns:a16="http://schemas.microsoft.com/office/drawing/2014/main" id="{0368194E-0AEC-B276-5CD5-79D5FD9D82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508760"/>
            <a:ext cx="274320" cy="2743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E74C09F0-E9E8-6C32-5A92-34909DA76584}"/>
              </a:ext>
            </a:extLst>
          </p:cNvPr>
          <p:cNvSpPr/>
          <p:nvPr/>
        </p:nvSpPr>
        <p:spPr>
          <a:xfrm>
            <a:off x="1188720" y="146304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proficiency is a non-negotiable skill for accounting graduates entering the workforce</a:t>
            </a:r>
            <a:endParaRPr lang="en-US" sz="2000" dirty="0"/>
          </a:p>
        </p:txBody>
      </p:sp>
      <p:pic>
        <p:nvPicPr>
          <p:cNvPr id="7" name="Image 1" descr="preencoded.png">
            <a:extLst>
              <a:ext uri="{FF2B5EF4-FFF2-40B4-BE49-F238E27FC236}">
                <a16:creationId xmlns:a16="http://schemas.microsoft.com/office/drawing/2014/main" id="{3591D0C7-78F2-1430-01D3-EC899D58BE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240280"/>
            <a:ext cx="274320" cy="274320"/>
          </a:xfrm>
          <a:prstGeom prst="rect">
            <a:avLst/>
          </a:prstGeom>
        </p:spPr>
      </p:pic>
      <p:sp>
        <p:nvSpPr>
          <p:cNvPr id="8" name="Text 4">
            <a:extLst>
              <a:ext uri="{FF2B5EF4-FFF2-40B4-BE49-F238E27FC236}">
                <a16:creationId xmlns:a16="http://schemas.microsoft.com/office/drawing/2014/main" id="{35C8BEA8-AE22-620E-53A9-22ADA644943A}"/>
              </a:ext>
            </a:extLst>
          </p:cNvPr>
          <p:cNvSpPr/>
          <p:nvPr/>
        </p:nvSpPr>
        <p:spPr>
          <a:xfrm>
            <a:off x="1188720" y="219456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Lookup, conditional, and financial functions form the essential toolkit for accounting applications</a:t>
            </a:r>
            <a:endParaRPr lang="en-US" sz="2000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D374499D-E3B3-2A22-2046-D946C0C226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71800"/>
            <a:ext cx="274320" cy="274320"/>
          </a:xfrm>
          <a:prstGeom prst="rect">
            <a:avLst/>
          </a:prstGeom>
        </p:spPr>
      </p:pic>
      <p:sp>
        <p:nvSpPr>
          <p:cNvPr id="10" name="Text 5">
            <a:extLst>
              <a:ext uri="{FF2B5EF4-FFF2-40B4-BE49-F238E27FC236}">
                <a16:creationId xmlns:a16="http://schemas.microsoft.com/office/drawing/2014/main" id="{78A27310-8F29-166A-CFCD-952D6E138BA2}"/>
              </a:ext>
            </a:extLst>
          </p:cNvPr>
          <p:cNvSpPr/>
          <p:nvPr/>
        </p:nvSpPr>
        <p:spPr>
          <a:xfrm>
            <a:off x="1188720" y="292608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Pivot tables and data validation bridge the gap between raw data and actionable insights</a:t>
            </a:r>
            <a:endParaRPr lang="en-US" sz="2000" dirty="0"/>
          </a:p>
        </p:txBody>
      </p:sp>
      <p:pic>
        <p:nvPicPr>
          <p:cNvPr id="11" name="Image 3" descr="preencoded.png">
            <a:extLst>
              <a:ext uri="{FF2B5EF4-FFF2-40B4-BE49-F238E27FC236}">
                <a16:creationId xmlns:a16="http://schemas.microsoft.com/office/drawing/2014/main" id="{06D56C85-BE62-15F1-E1A5-75B39EAF17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703320"/>
            <a:ext cx="274320" cy="274320"/>
          </a:xfrm>
          <a:prstGeom prst="rect">
            <a:avLst/>
          </a:prstGeom>
        </p:spPr>
      </p:pic>
      <p:sp>
        <p:nvSpPr>
          <p:cNvPr id="12" name="Text 6">
            <a:extLst>
              <a:ext uri="{FF2B5EF4-FFF2-40B4-BE49-F238E27FC236}">
                <a16:creationId xmlns:a16="http://schemas.microsoft.com/office/drawing/2014/main" id="{612FBD42-408E-F7B0-1D7F-6A88F0E0E6ED}"/>
              </a:ext>
            </a:extLst>
          </p:cNvPr>
          <p:cNvSpPr/>
          <p:nvPr/>
        </p:nvSpPr>
        <p:spPr>
          <a:xfrm>
            <a:off x="1188720" y="3657599"/>
            <a:ext cx="7132320" cy="5056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Integrating Excel throughout the curriculum produces stronger, more employable graduates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825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A293BC-BDA7-BD63-9BA8-CFA521A17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7CD9A90-3874-DC7F-ACCB-055DB44299BB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B33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F14377B-DFCC-BBB3-EAFD-F887A20043B7}"/>
              </a:ext>
            </a:extLst>
          </p:cNvPr>
          <p:cNvSpPr/>
          <p:nvPr/>
        </p:nvSpPr>
        <p:spPr>
          <a:xfrm>
            <a:off x="731520" y="6400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Desired Skills</a:t>
            </a:r>
            <a:endParaRPr lang="en-US" sz="3400" dirty="0"/>
          </a:p>
        </p:txBody>
      </p:sp>
      <p:pic>
        <p:nvPicPr>
          <p:cNvPr id="5" name="Image 0" descr="preencoded.png">
            <a:extLst>
              <a:ext uri="{FF2B5EF4-FFF2-40B4-BE49-F238E27FC236}">
                <a16:creationId xmlns:a16="http://schemas.microsoft.com/office/drawing/2014/main" id="{010646F7-7065-1510-2922-858A4C89B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508760"/>
            <a:ext cx="274320" cy="2743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65BDA4C0-C40D-8A3C-659E-F1B00F787CFA}"/>
              </a:ext>
            </a:extLst>
          </p:cNvPr>
          <p:cNvSpPr/>
          <p:nvPr/>
        </p:nvSpPr>
        <p:spPr>
          <a:xfrm>
            <a:off x="1188720" y="146304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Lookup functions, VLOOKUP, HLOOKUP, XLOOKUP</a:t>
            </a:r>
            <a:endParaRPr lang="en-US" sz="2000" dirty="0"/>
          </a:p>
        </p:txBody>
      </p:sp>
      <p:pic>
        <p:nvPicPr>
          <p:cNvPr id="7" name="Image 1" descr="preencoded.png">
            <a:extLst>
              <a:ext uri="{FF2B5EF4-FFF2-40B4-BE49-F238E27FC236}">
                <a16:creationId xmlns:a16="http://schemas.microsoft.com/office/drawing/2014/main" id="{4DAFD968-4E9E-86C9-DE48-E067832558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240280"/>
            <a:ext cx="274320" cy="274320"/>
          </a:xfrm>
          <a:prstGeom prst="rect">
            <a:avLst/>
          </a:prstGeom>
        </p:spPr>
      </p:pic>
      <p:sp>
        <p:nvSpPr>
          <p:cNvPr id="8" name="Text 4">
            <a:extLst>
              <a:ext uri="{FF2B5EF4-FFF2-40B4-BE49-F238E27FC236}">
                <a16:creationId xmlns:a16="http://schemas.microsoft.com/office/drawing/2014/main" id="{D1E00FB6-680B-97FA-0F49-C19D8BA7AD10}"/>
              </a:ext>
            </a:extLst>
          </p:cNvPr>
          <p:cNvSpPr/>
          <p:nvPr/>
        </p:nvSpPr>
        <p:spPr>
          <a:xfrm>
            <a:off x="1188720" y="219456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PivotTables and Pivot Charts, data visualization, dashboards</a:t>
            </a:r>
            <a:endParaRPr lang="en-US" sz="2000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D3613238-0A8D-EE6F-9C91-FC1A3E0A8C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71800"/>
            <a:ext cx="274320" cy="274320"/>
          </a:xfrm>
          <a:prstGeom prst="rect">
            <a:avLst/>
          </a:prstGeom>
        </p:spPr>
      </p:pic>
      <p:sp>
        <p:nvSpPr>
          <p:cNvPr id="10" name="Text 5">
            <a:extLst>
              <a:ext uri="{FF2B5EF4-FFF2-40B4-BE49-F238E27FC236}">
                <a16:creationId xmlns:a16="http://schemas.microsoft.com/office/drawing/2014/main" id="{16E51DA1-D6D2-8D76-7D4D-DC03E9B51593}"/>
              </a:ext>
            </a:extLst>
          </p:cNvPr>
          <p:cNvSpPr/>
          <p:nvPr/>
        </p:nvSpPr>
        <p:spPr>
          <a:xfrm>
            <a:off x="1188720" y="292608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Conditional functions, IF, SUMIF, COUNTIF, IFS</a:t>
            </a:r>
            <a:endParaRPr lang="en-US" sz="2000" dirty="0"/>
          </a:p>
        </p:txBody>
      </p:sp>
      <p:pic>
        <p:nvPicPr>
          <p:cNvPr id="11" name="Image 3" descr="preencoded.png">
            <a:extLst>
              <a:ext uri="{FF2B5EF4-FFF2-40B4-BE49-F238E27FC236}">
                <a16:creationId xmlns:a16="http://schemas.microsoft.com/office/drawing/2014/main" id="{A762FC79-0FF1-2A47-5BA1-5DA1357144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703320"/>
            <a:ext cx="274320" cy="274320"/>
          </a:xfrm>
          <a:prstGeom prst="rect">
            <a:avLst/>
          </a:prstGeom>
        </p:spPr>
      </p:pic>
      <p:sp>
        <p:nvSpPr>
          <p:cNvPr id="12" name="Text 6">
            <a:extLst>
              <a:ext uri="{FF2B5EF4-FFF2-40B4-BE49-F238E27FC236}">
                <a16:creationId xmlns:a16="http://schemas.microsoft.com/office/drawing/2014/main" id="{12C7B41C-C1A2-D32B-FAA0-21EC9AE32A92}"/>
              </a:ext>
            </a:extLst>
          </p:cNvPr>
          <p:cNvSpPr/>
          <p:nvPr/>
        </p:nvSpPr>
        <p:spPr>
          <a:xfrm>
            <a:off x="1188720" y="3657599"/>
            <a:ext cx="7132320" cy="5056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modeling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342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079F21-8F46-0209-2FC7-5816A4C53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801DF1C-F7B0-4D6E-27B9-3648886C7131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B33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BDC8CA5-D13C-3719-78E6-B794054999C4}"/>
              </a:ext>
            </a:extLst>
          </p:cNvPr>
          <p:cNvSpPr/>
          <p:nvPr/>
        </p:nvSpPr>
        <p:spPr>
          <a:xfrm>
            <a:off x="731520" y="6400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Integrate</a:t>
            </a:r>
            <a:endParaRPr lang="en-US" sz="3400" dirty="0"/>
          </a:p>
        </p:txBody>
      </p:sp>
      <p:pic>
        <p:nvPicPr>
          <p:cNvPr id="5" name="Image 0" descr="preencoded.png">
            <a:extLst>
              <a:ext uri="{FF2B5EF4-FFF2-40B4-BE49-F238E27FC236}">
                <a16:creationId xmlns:a16="http://schemas.microsoft.com/office/drawing/2014/main" id="{7D1D2269-C6A4-8BCB-27DF-1C35DC8EB8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508760"/>
            <a:ext cx="274320" cy="2743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E77DDD62-B823-A7AA-115A-BD21289B07FF}"/>
              </a:ext>
            </a:extLst>
          </p:cNvPr>
          <p:cNvSpPr/>
          <p:nvPr/>
        </p:nvSpPr>
        <p:spPr>
          <a:xfrm>
            <a:off x="1188720" y="146304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or Accounting Spreadsheets class (I’m developing one this summer)</a:t>
            </a:r>
            <a:endParaRPr lang="en-US" sz="2000" dirty="0"/>
          </a:p>
        </p:txBody>
      </p:sp>
      <p:pic>
        <p:nvPicPr>
          <p:cNvPr id="7" name="Image 1" descr="preencoded.png">
            <a:extLst>
              <a:ext uri="{FF2B5EF4-FFF2-40B4-BE49-F238E27FC236}">
                <a16:creationId xmlns:a16="http://schemas.microsoft.com/office/drawing/2014/main" id="{E8D97912-6DCA-2666-DBA2-5FF34A758B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240280"/>
            <a:ext cx="274320" cy="274320"/>
          </a:xfrm>
          <a:prstGeom prst="rect">
            <a:avLst/>
          </a:prstGeom>
        </p:spPr>
      </p:pic>
      <p:sp>
        <p:nvSpPr>
          <p:cNvPr id="8" name="Text 4">
            <a:extLst>
              <a:ext uri="{FF2B5EF4-FFF2-40B4-BE49-F238E27FC236}">
                <a16:creationId xmlns:a16="http://schemas.microsoft.com/office/drawing/2014/main" id="{DEEF53EB-7918-E303-EC9A-01ACDCF0BAFF}"/>
              </a:ext>
            </a:extLst>
          </p:cNvPr>
          <p:cNvSpPr/>
          <p:nvPr/>
        </p:nvSpPr>
        <p:spPr>
          <a:xfrm>
            <a:off x="1188720" y="2194559"/>
            <a:ext cx="7132320" cy="5486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into courses (Intermediate, Cost/Managerial, Tax, Finance)</a:t>
            </a:r>
            <a:endParaRPr lang="en-US" sz="2000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62E8BA23-904A-C67A-71D8-1D4A89FCC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71800"/>
            <a:ext cx="274320" cy="274320"/>
          </a:xfrm>
          <a:prstGeom prst="rect">
            <a:avLst/>
          </a:prstGeom>
        </p:spPr>
      </p:pic>
      <p:sp>
        <p:nvSpPr>
          <p:cNvPr id="10" name="Text 5">
            <a:extLst>
              <a:ext uri="{FF2B5EF4-FFF2-40B4-BE49-F238E27FC236}">
                <a16:creationId xmlns:a16="http://schemas.microsoft.com/office/drawing/2014/main" id="{B3F1343D-7568-8F0E-2C1D-426EF94BCDD8}"/>
              </a:ext>
            </a:extLst>
          </p:cNvPr>
          <p:cNvSpPr/>
          <p:nvPr/>
        </p:nvSpPr>
        <p:spPr>
          <a:xfrm>
            <a:off x="1188720" y="292608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Periodic integration (Principles)</a:t>
            </a:r>
            <a:endParaRPr lang="en-US" sz="2000" dirty="0"/>
          </a:p>
        </p:txBody>
      </p:sp>
      <p:pic>
        <p:nvPicPr>
          <p:cNvPr id="11" name="Image 3" descr="preencoded.png">
            <a:extLst>
              <a:ext uri="{FF2B5EF4-FFF2-40B4-BE49-F238E27FC236}">
                <a16:creationId xmlns:a16="http://schemas.microsoft.com/office/drawing/2014/main" id="{CD410B94-B3ED-5B70-4340-65A8B77A1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703320"/>
            <a:ext cx="274320" cy="274320"/>
          </a:xfrm>
          <a:prstGeom prst="rect">
            <a:avLst/>
          </a:prstGeom>
        </p:spPr>
      </p:pic>
      <p:sp>
        <p:nvSpPr>
          <p:cNvPr id="12" name="Text 6">
            <a:extLst>
              <a:ext uri="{FF2B5EF4-FFF2-40B4-BE49-F238E27FC236}">
                <a16:creationId xmlns:a16="http://schemas.microsoft.com/office/drawing/2014/main" id="{32DB6353-87F7-67FA-6A60-D5CF248541DA}"/>
              </a:ext>
            </a:extLst>
          </p:cNvPr>
          <p:cNvSpPr/>
          <p:nvPr/>
        </p:nvSpPr>
        <p:spPr>
          <a:xfrm>
            <a:off x="1188720" y="3657599"/>
            <a:ext cx="7132320" cy="5056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projects with video instructions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970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61CBEC-47BF-9879-2DFA-CBBEC3014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32A5A15-509A-C496-F7A2-FC66E2656C4A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B33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5F1577B-2A53-1C8E-005E-28D4C3923F50}"/>
              </a:ext>
            </a:extLst>
          </p:cNvPr>
          <p:cNvSpPr/>
          <p:nvPr/>
        </p:nvSpPr>
        <p:spPr>
          <a:xfrm>
            <a:off x="731520" y="6400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Resources for Your Class</a:t>
            </a:r>
            <a:endParaRPr lang="en-US" sz="3400" dirty="0"/>
          </a:p>
        </p:txBody>
      </p:sp>
      <p:pic>
        <p:nvPicPr>
          <p:cNvPr id="5" name="Image 0" descr="preencoded.png">
            <a:extLst>
              <a:ext uri="{FF2B5EF4-FFF2-40B4-BE49-F238E27FC236}">
                <a16:creationId xmlns:a16="http://schemas.microsoft.com/office/drawing/2014/main" id="{6346BD13-67A7-006A-4FD6-F07E9FF37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508760"/>
            <a:ext cx="274320" cy="27432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578BFE72-EBCC-2126-8D32-C24DB0460E51}"/>
              </a:ext>
            </a:extLst>
          </p:cNvPr>
          <p:cNvSpPr/>
          <p:nvPr/>
        </p:nvSpPr>
        <p:spPr>
          <a:xfrm>
            <a:off x="1188720" y="146304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website has this presentation, data files, and video instructions</a:t>
            </a:r>
            <a:endParaRPr lang="en-US" sz="2000" dirty="0"/>
          </a:p>
        </p:txBody>
      </p:sp>
      <p:pic>
        <p:nvPicPr>
          <p:cNvPr id="7" name="Image 1" descr="preencoded.png">
            <a:extLst>
              <a:ext uri="{FF2B5EF4-FFF2-40B4-BE49-F238E27FC236}">
                <a16:creationId xmlns:a16="http://schemas.microsoft.com/office/drawing/2014/main" id="{4DFB98CE-4509-D592-521F-D0D8E9E77A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240280"/>
            <a:ext cx="274320" cy="274320"/>
          </a:xfrm>
          <a:prstGeom prst="rect">
            <a:avLst/>
          </a:prstGeom>
        </p:spPr>
      </p:pic>
      <p:sp>
        <p:nvSpPr>
          <p:cNvPr id="8" name="Text 4">
            <a:extLst>
              <a:ext uri="{FF2B5EF4-FFF2-40B4-BE49-F238E27FC236}">
                <a16:creationId xmlns:a16="http://schemas.microsoft.com/office/drawing/2014/main" id="{4024CFF5-CD4D-E035-B08D-1B3237937FC1}"/>
              </a:ext>
            </a:extLst>
          </p:cNvPr>
          <p:cNvSpPr/>
          <p:nvPr/>
        </p:nvSpPr>
        <p:spPr>
          <a:xfrm>
            <a:off x="1188720" y="2194559"/>
            <a:ext cx="7132320" cy="5486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 free to use any/all in your classes</a:t>
            </a:r>
            <a:endParaRPr lang="en-US" sz="2000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704DD32B-EFA3-500D-D54E-3C6299E515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71800"/>
            <a:ext cx="274320" cy="274320"/>
          </a:xfrm>
          <a:prstGeom prst="rect">
            <a:avLst/>
          </a:prstGeom>
        </p:spPr>
      </p:pic>
      <p:sp>
        <p:nvSpPr>
          <p:cNvPr id="10" name="Text 5">
            <a:extLst>
              <a:ext uri="{FF2B5EF4-FFF2-40B4-BE49-F238E27FC236}">
                <a16:creationId xmlns:a16="http://schemas.microsoft.com/office/drawing/2014/main" id="{580324D1-6A67-82A4-007F-7EBE20FFC64B}"/>
              </a:ext>
            </a:extLst>
          </p:cNvPr>
          <p:cNvSpPr/>
          <p:nvPr/>
        </p:nvSpPr>
        <p:spPr>
          <a:xfrm>
            <a:off x="1188720" y="292608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https://debbybloomhill.com/TACTYC2026/tactyc26page.htm</a:t>
            </a:r>
            <a:endParaRPr lang="en-US" sz="2000" dirty="0"/>
          </a:p>
        </p:txBody>
      </p:sp>
      <p:pic>
        <p:nvPicPr>
          <p:cNvPr id="11" name="Image 3" descr="preencoded.png">
            <a:extLst>
              <a:ext uri="{FF2B5EF4-FFF2-40B4-BE49-F238E27FC236}">
                <a16:creationId xmlns:a16="http://schemas.microsoft.com/office/drawing/2014/main" id="{A53F7192-8F37-189C-BB1B-C9A93786A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703320"/>
            <a:ext cx="274320" cy="274320"/>
          </a:xfrm>
          <a:prstGeom prst="rect">
            <a:avLst/>
          </a:prstGeom>
        </p:spPr>
      </p:pic>
      <p:sp>
        <p:nvSpPr>
          <p:cNvPr id="12" name="Text 6">
            <a:extLst>
              <a:ext uri="{FF2B5EF4-FFF2-40B4-BE49-F238E27FC236}">
                <a16:creationId xmlns:a16="http://schemas.microsoft.com/office/drawing/2014/main" id="{493F4563-3098-48B9-B196-1321E1AB86F1}"/>
              </a:ext>
            </a:extLst>
          </p:cNvPr>
          <p:cNvSpPr/>
          <p:nvPr/>
        </p:nvSpPr>
        <p:spPr>
          <a:xfrm>
            <a:off x="1188720" y="3657599"/>
            <a:ext cx="7132320" cy="5056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 on next slide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3625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5A5342-C8D5-7559-9B16-B8E63506A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4B558D6-938E-710C-44DE-AD1D7ACE002C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B33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AB907D1-C007-EF62-4C0F-A2C4C17C9775}"/>
              </a:ext>
            </a:extLst>
          </p:cNvPr>
          <p:cNvSpPr/>
          <p:nvPr/>
        </p:nvSpPr>
        <p:spPr>
          <a:xfrm>
            <a:off x="731520" y="64008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QR Code for Resources</a:t>
            </a:r>
            <a:endParaRPr lang="en-US" sz="3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C8D528A-1988-8C95-0DC2-A78845F4DC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328131"/>
            <a:ext cx="3286125" cy="32861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8D86338-4074-D78A-45A2-E0C64EC34509}"/>
              </a:ext>
            </a:extLst>
          </p:cNvPr>
          <p:cNvSpPr txBox="1"/>
          <p:nvPr/>
        </p:nvSpPr>
        <p:spPr>
          <a:xfrm>
            <a:off x="4828309" y="1385455"/>
            <a:ext cx="31934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Questions?</a:t>
            </a:r>
          </a:p>
          <a:p>
            <a:endParaRPr lang="en-US" sz="2200" dirty="0">
              <a:solidFill>
                <a:schemeClr val="bg1"/>
              </a:solidFill>
            </a:endParaRPr>
          </a:p>
          <a:p>
            <a:r>
              <a:rPr lang="en-US" sz="2200" dirty="0">
                <a:solidFill>
                  <a:schemeClr val="bg1"/>
                </a:solidFill>
              </a:rPr>
              <a:t>dbloomhill@hotmail.com</a:t>
            </a:r>
          </a:p>
        </p:txBody>
      </p:sp>
    </p:spTree>
    <p:extLst>
      <p:ext uri="{BB962C8B-B14F-4D97-AF65-F5344CB8AC3E}">
        <p14:creationId xmlns:p14="http://schemas.microsoft.com/office/powerpoint/2010/main" val="3376885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219</Words>
  <Application>Microsoft Office PowerPoint</Application>
  <PresentationFormat>On-screen Show (16:9)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Debby Bloom</dc:creator>
  <cp:lastModifiedBy>Debby Bloom</cp:lastModifiedBy>
  <cp:revision>2</cp:revision>
  <dcterms:created xsi:type="dcterms:W3CDTF">2026-05-05T01:49:48Z</dcterms:created>
  <dcterms:modified xsi:type="dcterms:W3CDTF">2026-05-08T01:19:34Z</dcterms:modified>
</cp:coreProperties>
</file>