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66F082-226D-453A-8E14-CF7774DE3F79}" v="4" dt="2023-05-14T19:15:21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by Bloom" userId="3c20e66feaa40cbb" providerId="LiveId" clId="{EE66F082-226D-453A-8E14-CF7774DE3F79}"/>
    <pc:docChg chg="custSel addSld modSld">
      <pc:chgData name="Debby Bloom" userId="3c20e66feaa40cbb" providerId="LiveId" clId="{EE66F082-226D-453A-8E14-CF7774DE3F79}" dt="2023-05-14T19:17:51.017" v="995" actId="20577"/>
      <pc:docMkLst>
        <pc:docMk/>
      </pc:docMkLst>
      <pc:sldChg chg="modSp mod">
        <pc:chgData name="Debby Bloom" userId="3c20e66feaa40cbb" providerId="LiveId" clId="{EE66F082-226D-453A-8E14-CF7774DE3F79}" dt="2023-05-14T19:16:21.900" v="906" actId="20577"/>
        <pc:sldMkLst>
          <pc:docMk/>
          <pc:sldMk cId="538948764" sldId="259"/>
        </pc:sldMkLst>
        <pc:spChg chg="mod">
          <ac:chgData name="Debby Bloom" userId="3c20e66feaa40cbb" providerId="LiveId" clId="{EE66F082-226D-453A-8E14-CF7774DE3F79}" dt="2023-05-14T19:16:21.900" v="906" actId="20577"/>
          <ac:spMkLst>
            <pc:docMk/>
            <pc:sldMk cId="538948764" sldId="259"/>
            <ac:spMk id="3" creationId="{AF061984-6B0B-1EEC-66CB-A84CC9DDC6AC}"/>
          </ac:spMkLst>
        </pc:spChg>
      </pc:sldChg>
      <pc:sldChg chg="modSp mod">
        <pc:chgData name="Debby Bloom" userId="3c20e66feaa40cbb" providerId="LiveId" clId="{EE66F082-226D-453A-8E14-CF7774DE3F79}" dt="2023-05-14T19:17:51.017" v="995" actId="20577"/>
        <pc:sldMkLst>
          <pc:docMk/>
          <pc:sldMk cId="3702337744" sldId="260"/>
        </pc:sldMkLst>
        <pc:spChg chg="mod">
          <ac:chgData name="Debby Bloom" userId="3c20e66feaa40cbb" providerId="LiveId" clId="{EE66F082-226D-453A-8E14-CF7774DE3F79}" dt="2023-05-14T19:17:51.017" v="995" actId="20577"/>
          <ac:spMkLst>
            <pc:docMk/>
            <pc:sldMk cId="3702337744" sldId="260"/>
            <ac:spMk id="3" creationId="{B91F9E09-B58E-DFFA-D589-0885A592D01C}"/>
          </ac:spMkLst>
        </pc:spChg>
      </pc:sldChg>
      <pc:sldChg chg="modSp new mod">
        <pc:chgData name="Debby Bloom" userId="3c20e66feaa40cbb" providerId="LiveId" clId="{EE66F082-226D-453A-8E14-CF7774DE3F79}" dt="2023-05-14T18:20:36.933" v="244" actId="20577"/>
        <pc:sldMkLst>
          <pc:docMk/>
          <pc:sldMk cId="529446638" sldId="261"/>
        </pc:sldMkLst>
        <pc:spChg chg="mod">
          <ac:chgData name="Debby Bloom" userId="3c20e66feaa40cbb" providerId="LiveId" clId="{EE66F082-226D-453A-8E14-CF7774DE3F79}" dt="2023-05-14T18:18:30.310" v="22" actId="20577"/>
          <ac:spMkLst>
            <pc:docMk/>
            <pc:sldMk cId="529446638" sldId="261"/>
            <ac:spMk id="2" creationId="{3D14C5D6-AB2C-CA5A-25B8-58CF76AE4189}"/>
          </ac:spMkLst>
        </pc:spChg>
        <pc:spChg chg="mod">
          <ac:chgData name="Debby Bloom" userId="3c20e66feaa40cbb" providerId="LiveId" clId="{EE66F082-226D-453A-8E14-CF7774DE3F79}" dt="2023-05-14T18:20:36.933" v="244" actId="20577"/>
          <ac:spMkLst>
            <pc:docMk/>
            <pc:sldMk cId="529446638" sldId="261"/>
            <ac:spMk id="3" creationId="{5D5A6C1A-B71A-2E56-A4F3-E0D67568A50F}"/>
          </ac:spMkLst>
        </pc:spChg>
      </pc:sldChg>
      <pc:sldChg chg="modSp new mod">
        <pc:chgData name="Debby Bloom" userId="3c20e66feaa40cbb" providerId="LiveId" clId="{EE66F082-226D-453A-8E14-CF7774DE3F79}" dt="2023-05-14T18:41:43.626" v="509" actId="20577"/>
        <pc:sldMkLst>
          <pc:docMk/>
          <pc:sldMk cId="50368071" sldId="262"/>
        </pc:sldMkLst>
        <pc:spChg chg="mod">
          <ac:chgData name="Debby Bloom" userId="3c20e66feaa40cbb" providerId="LiveId" clId="{EE66F082-226D-453A-8E14-CF7774DE3F79}" dt="2023-05-14T18:40:34.418" v="267" actId="20577"/>
          <ac:spMkLst>
            <pc:docMk/>
            <pc:sldMk cId="50368071" sldId="262"/>
            <ac:spMk id="2" creationId="{84DBE2B7-6046-3850-AC4E-A8ABA9289D2B}"/>
          </ac:spMkLst>
        </pc:spChg>
        <pc:spChg chg="mod">
          <ac:chgData name="Debby Bloom" userId="3c20e66feaa40cbb" providerId="LiveId" clId="{EE66F082-226D-453A-8E14-CF7774DE3F79}" dt="2023-05-14T18:41:43.626" v="509" actId="20577"/>
          <ac:spMkLst>
            <pc:docMk/>
            <pc:sldMk cId="50368071" sldId="262"/>
            <ac:spMk id="3" creationId="{C43D8DC3-20F3-8210-5918-9CA556B59084}"/>
          </ac:spMkLst>
        </pc:spChg>
      </pc:sldChg>
      <pc:sldChg chg="modSp new mod">
        <pc:chgData name="Debby Bloom" userId="3c20e66feaa40cbb" providerId="LiveId" clId="{EE66F082-226D-453A-8E14-CF7774DE3F79}" dt="2023-05-14T19:13:57.739" v="758" actId="20577"/>
        <pc:sldMkLst>
          <pc:docMk/>
          <pc:sldMk cId="2303157614" sldId="263"/>
        </pc:sldMkLst>
        <pc:spChg chg="mod">
          <ac:chgData name="Debby Bloom" userId="3c20e66feaa40cbb" providerId="LiveId" clId="{EE66F082-226D-453A-8E14-CF7774DE3F79}" dt="2023-05-14T19:11:38.400" v="532" actId="20577"/>
          <ac:spMkLst>
            <pc:docMk/>
            <pc:sldMk cId="2303157614" sldId="263"/>
            <ac:spMk id="2" creationId="{F76F9D0E-606C-556B-A172-B09C8899D59A}"/>
          </ac:spMkLst>
        </pc:spChg>
        <pc:spChg chg="mod">
          <ac:chgData name="Debby Bloom" userId="3c20e66feaa40cbb" providerId="LiveId" clId="{EE66F082-226D-453A-8E14-CF7774DE3F79}" dt="2023-05-14T19:13:57.739" v="758" actId="20577"/>
          <ac:spMkLst>
            <pc:docMk/>
            <pc:sldMk cId="2303157614" sldId="263"/>
            <ac:spMk id="3" creationId="{9C2F1222-4F0F-4F6E-CF50-839500E9B2F6}"/>
          </ac:spMkLst>
        </pc:spChg>
      </pc:sldChg>
      <pc:sldChg chg="modSp new mod">
        <pc:chgData name="Debby Bloom" userId="3c20e66feaa40cbb" providerId="LiveId" clId="{EE66F082-226D-453A-8E14-CF7774DE3F79}" dt="2023-05-14T19:15:21.347" v="837" actId="20577"/>
        <pc:sldMkLst>
          <pc:docMk/>
          <pc:sldMk cId="2227878955" sldId="264"/>
        </pc:sldMkLst>
        <pc:spChg chg="mod">
          <ac:chgData name="Debby Bloom" userId="3c20e66feaa40cbb" providerId="LiveId" clId="{EE66F082-226D-453A-8E14-CF7774DE3F79}" dt="2023-05-14T19:14:12.457" v="771" actId="20577"/>
          <ac:spMkLst>
            <pc:docMk/>
            <pc:sldMk cId="2227878955" sldId="264"/>
            <ac:spMk id="2" creationId="{EA6BE850-C2E9-4CBF-118F-C08419D87AF0}"/>
          </ac:spMkLst>
        </pc:spChg>
        <pc:spChg chg="mod">
          <ac:chgData name="Debby Bloom" userId="3c20e66feaa40cbb" providerId="LiveId" clId="{EE66F082-226D-453A-8E14-CF7774DE3F79}" dt="2023-05-14T19:15:21.347" v="837" actId="20577"/>
          <ac:spMkLst>
            <pc:docMk/>
            <pc:sldMk cId="2227878955" sldId="264"/>
            <ac:spMk id="3" creationId="{62F9351B-288A-B247-CD9C-6F47B8F000AA}"/>
          </ac:spMkLst>
        </pc:spChg>
      </pc:sldChg>
    </pc:docChg>
  </pc:docChgLst>
  <pc:docChgLst>
    <pc:chgData name="Debby Bloom" userId="3c20e66feaa40cbb" providerId="LiveId" clId="{73D2A998-7148-4BDA-890D-0DBB358D9D4E}"/>
    <pc:docChg chg="undo redo custSel addSld delSld modSld">
      <pc:chgData name="Debby Bloom" userId="3c20e66feaa40cbb" providerId="LiveId" clId="{73D2A998-7148-4BDA-890D-0DBB358D9D4E}" dt="2023-05-11T03:03:19.615" v="912" actId="255"/>
      <pc:docMkLst>
        <pc:docMk/>
      </pc:docMkLst>
      <pc:sldChg chg="modSp mod">
        <pc:chgData name="Debby Bloom" userId="3c20e66feaa40cbb" providerId="LiveId" clId="{73D2A998-7148-4BDA-890D-0DBB358D9D4E}" dt="2023-05-11T03:03:19.615" v="912" actId="255"/>
        <pc:sldMkLst>
          <pc:docMk/>
          <pc:sldMk cId="2113480452" sldId="256"/>
        </pc:sldMkLst>
        <pc:spChg chg="mod">
          <ac:chgData name="Debby Bloom" userId="3c20e66feaa40cbb" providerId="LiveId" clId="{73D2A998-7148-4BDA-890D-0DBB358D9D4E}" dt="2023-05-11T03:03:19.615" v="912" actId="255"/>
          <ac:spMkLst>
            <pc:docMk/>
            <pc:sldMk cId="2113480452" sldId="256"/>
            <ac:spMk id="2" creationId="{00000000-0000-0000-0000-000000000000}"/>
          </ac:spMkLst>
        </pc:spChg>
        <pc:spChg chg="mod">
          <ac:chgData name="Debby Bloom" userId="3c20e66feaa40cbb" providerId="LiveId" clId="{73D2A998-7148-4BDA-890D-0DBB358D9D4E}" dt="2023-05-11T03:03:06.435" v="911" actId="1076"/>
          <ac:spMkLst>
            <pc:docMk/>
            <pc:sldMk cId="2113480452" sldId="256"/>
            <ac:spMk id="3" creationId="{00000000-0000-0000-0000-000000000000}"/>
          </ac:spMkLst>
        </pc:spChg>
      </pc:sldChg>
      <pc:sldChg chg="modSp mod">
        <pc:chgData name="Debby Bloom" userId="3c20e66feaa40cbb" providerId="LiveId" clId="{73D2A998-7148-4BDA-890D-0DBB358D9D4E}" dt="2023-05-11T03:02:58.497" v="909"/>
        <pc:sldMkLst>
          <pc:docMk/>
          <pc:sldMk cId="48095867" sldId="257"/>
        </pc:sldMkLst>
        <pc:spChg chg="mod">
          <ac:chgData name="Debby Bloom" userId="3c20e66feaa40cbb" providerId="LiveId" clId="{73D2A998-7148-4BDA-890D-0DBB358D9D4E}" dt="2023-05-11T03:02:58.497" v="909"/>
          <ac:spMkLst>
            <pc:docMk/>
            <pc:sldMk cId="48095867" sldId="257"/>
            <ac:spMk id="2" creationId="{00000000-0000-0000-0000-000000000000}"/>
          </ac:spMkLst>
        </pc:spChg>
        <pc:spChg chg="mod">
          <ac:chgData name="Debby Bloom" userId="3c20e66feaa40cbb" providerId="LiveId" clId="{73D2A998-7148-4BDA-890D-0DBB358D9D4E}" dt="2023-05-11T03:02:58.497" v="909"/>
          <ac:spMkLst>
            <pc:docMk/>
            <pc:sldMk cId="48095867" sldId="257"/>
            <ac:spMk id="3" creationId="{00000000-0000-0000-0000-000000000000}"/>
          </ac:spMkLst>
        </pc:spChg>
      </pc:sldChg>
      <pc:sldChg chg="modSp mod">
        <pc:chgData name="Debby Bloom" userId="3c20e66feaa40cbb" providerId="LiveId" clId="{73D2A998-7148-4BDA-890D-0DBB358D9D4E}" dt="2023-05-11T03:02:58.497" v="909"/>
        <pc:sldMkLst>
          <pc:docMk/>
          <pc:sldMk cId="1427102807" sldId="258"/>
        </pc:sldMkLst>
        <pc:spChg chg="mod">
          <ac:chgData name="Debby Bloom" userId="3c20e66feaa40cbb" providerId="LiveId" clId="{73D2A998-7148-4BDA-890D-0DBB358D9D4E}" dt="2023-05-11T03:02:58.497" v="909"/>
          <ac:spMkLst>
            <pc:docMk/>
            <pc:sldMk cId="1427102807" sldId="258"/>
            <ac:spMk id="2" creationId="{00000000-0000-0000-0000-000000000000}"/>
          </ac:spMkLst>
        </pc:spChg>
        <pc:spChg chg="mod">
          <ac:chgData name="Debby Bloom" userId="3c20e66feaa40cbb" providerId="LiveId" clId="{73D2A998-7148-4BDA-890D-0DBB358D9D4E}" dt="2023-05-11T03:02:58.497" v="909"/>
          <ac:spMkLst>
            <pc:docMk/>
            <pc:sldMk cId="1427102807" sldId="258"/>
            <ac:spMk id="3" creationId="{00000000-0000-0000-0000-000000000000}"/>
          </ac:spMkLst>
        </pc:spChg>
      </pc:sldChg>
      <pc:sldChg chg="modSp new mod">
        <pc:chgData name="Debby Bloom" userId="3c20e66feaa40cbb" providerId="LiveId" clId="{73D2A998-7148-4BDA-890D-0DBB358D9D4E}" dt="2023-05-11T03:02:58.497" v="909"/>
        <pc:sldMkLst>
          <pc:docMk/>
          <pc:sldMk cId="538948764" sldId="259"/>
        </pc:sldMkLst>
        <pc:spChg chg="mod">
          <ac:chgData name="Debby Bloom" userId="3c20e66feaa40cbb" providerId="LiveId" clId="{73D2A998-7148-4BDA-890D-0DBB358D9D4E}" dt="2023-05-11T03:02:58.497" v="909"/>
          <ac:spMkLst>
            <pc:docMk/>
            <pc:sldMk cId="538948764" sldId="259"/>
            <ac:spMk id="2" creationId="{0518F072-13A4-93F0-A6E2-D08FCD4681BA}"/>
          </ac:spMkLst>
        </pc:spChg>
        <pc:spChg chg="mod">
          <ac:chgData name="Debby Bloom" userId="3c20e66feaa40cbb" providerId="LiveId" clId="{73D2A998-7148-4BDA-890D-0DBB358D9D4E}" dt="2023-05-11T03:02:58.497" v="909"/>
          <ac:spMkLst>
            <pc:docMk/>
            <pc:sldMk cId="538948764" sldId="259"/>
            <ac:spMk id="3" creationId="{AF061984-6B0B-1EEC-66CB-A84CC9DDC6AC}"/>
          </ac:spMkLst>
        </pc:spChg>
      </pc:sldChg>
      <pc:sldChg chg="del">
        <pc:chgData name="Debby Bloom" userId="3c20e66feaa40cbb" providerId="LiveId" clId="{73D2A998-7148-4BDA-890D-0DBB358D9D4E}" dt="2023-05-11T02:25:44.754" v="330" actId="47"/>
        <pc:sldMkLst>
          <pc:docMk/>
          <pc:sldMk cId="2761160234" sldId="259"/>
        </pc:sldMkLst>
      </pc:sldChg>
      <pc:sldChg chg="modSp new mod">
        <pc:chgData name="Debby Bloom" userId="3c20e66feaa40cbb" providerId="LiveId" clId="{73D2A998-7148-4BDA-890D-0DBB358D9D4E}" dt="2023-05-11T03:02:58.497" v="909"/>
        <pc:sldMkLst>
          <pc:docMk/>
          <pc:sldMk cId="3702337744" sldId="260"/>
        </pc:sldMkLst>
        <pc:spChg chg="mod">
          <ac:chgData name="Debby Bloom" userId="3c20e66feaa40cbb" providerId="LiveId" clId="{73D2A998-7148-4BDA-890D-0DBB358D9D4E}" dt="2023-05-11T03:02:58.497" v="909"/>
          <ac:spMkLst>
            <pc:docMk/>
            <pc:sldMk cId="3702337744" sldId="260"/>
            <ac:spMk id="2" creationId="{6F403E2A-FDF5-624D-A4F1-E98EF472B89C}"/>
          </ac:spMkLst>
        </pc:spChg>
        <pc:spChg chg="mod">
          <ac:chgData name="Debby Bloom" userId="3c20e66feaa40cbb" providerId="LiveId" clId="{73D2A998-7148-4BDA-890D-0DBB358D9D4E}" dt="2023-05-11T03:02:58.497" v="909"/>
          <ac:spMkLst>
            <pc:docMk/>
            <pc:sldMk cId="3702337744" sldId="260"/>
            <ac:spMk id="3" creationId="{B91F9E09-B58E-DFFA-D589-0885A592D0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382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6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48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559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78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531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5624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299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84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2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57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1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5512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676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6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18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164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3F8A49A-E60E-42A6-8211-FE50C144C7CD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39F47C7-ACB5-4676-8EB9-0A6C47E54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21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bbybloomhill.com/tactyc_2023.htm" TargetMode="External"/><Relationship Id="rId2" Type="http://schemas.openxmlformats.org/officeDocument/2006/relationships/hyperlink" Target="mailto:dbloomhill@hotmail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nbl0fvvEnCq758hY4VGfGg" TargetMode="External"/><Relationship Id="rId2" Type="http://schemas.openxmlformats.org/officeDocument/2006/relationships/hyperlink" Target="https://www.youtube.com/playlist?list=PLiN0hSDHizm1k5rfShb9WRHSeEAfY9W_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THROW AWAY THOSE INTEREST CHARTS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57600"/>
            <a:ext cx="7010400" cy="1752600"/>
          </a:xfrm>
        </p:spPr>
        <p:txBody>
          <a:bodyPr>
            <a:normAutofit/>
          </a:bodyPr>
          <a:lstStyle/>
          <a:p>
            <a:r>
              <a:rPr lang="en-US" dirty="0"/>
              <a:t>Debby Bloom-Hill, CMA, CFM, CSCA</a:t>
            </a:r>
          </a:p>
          <a:p>
            <a:r>
              <a:rPr lang="en-US" dirty="0"/>
              <a:t>Associate Professor</a:t>
            </a:r>
          </a:p>
          <a:p>
            <a:r>
              <a:rPr lang="en-US" dirty="0"/>
              <a:t>Reading Area Community College</a:t>
            </a:r>
          </a:p>
          <a:p>
            <a:r>
              <a:rPr lang="en-US" dirty="0"/>
              <a:t>Reading, PA</a:t>
            </a:r>
          </a:p>
        </p:txBody>
      </p:sp>
    </p:spTree>
    <p:extLst>
      <p:ext uri="{BB962C8B-B14F-4D97-AF65-F5344CB8AC3E}">
        <p14:creationId xmlns:p14="http://schemas.microsoft.com/office/powerpoint/2010/main" val="2113480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in the Accounting Curriculum?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Principles of Accounting and Intermediate Accounting</a:t>
            </a:r>
          </a:p>
          <a:p>
            <a:pPr lvl="1"/>
            <a:r>
              <a:rPr lang="en-US" dirty="0"/>
              <a:t>Investments</a:t>
            </a:r>
          </a:p>
          <a:p>
            <a:pPr lvl="2"/>
            <a:r>
              <a:rPr lang="en-US" dirty="0"/>
              <a:t>Date functions, counting days using Excel, interest earned, future value</a:t>
            </a:r>
          </a:p>
          <a:p>
            <a:pPr lvl="1"/>
            <a:r>
              <a:rPr lang="en-US" dirty="0"/>
              <a:t>Long term liabilities and bonds</a:t>
            </a:r>
          </a:p>
          <a:p>
            <a:pPr lvl="2"/>
            <a:r>
              <a:rPr lang="en-US" dirty="0"/>
              <a:t>Amortize lease, installment loans and bonds using interest method, present value calculations</a:t>
            </a:r>
          </a:p>
        </p:txBody>
      </p:sp>
    </p:spTree>
    <p:extLst>
      <p:ext uri="{BB962C8B-B14F-4D97-AF65-F5344CB8AC3E}">
        <p14:creationId xmlns:p14="http://schemas.microsoft.com/office/powerpoint/2010/main" val="48095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in the Accounting Curriculum?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Cost Accounting, Managerial Accounting, or Finance</a:t>
            </a:r>
          </a:p>
          <a:p>
            <a:pPr lvl="1"/>
            <a:r>
              <a:rPr lang="en-US" dirty="0"/>
              <a:t>Net present value</a:t>
            </a:r>
          </a:p>
          <a:p>
            <a:pPr lvl="1"/>
            <a:r>
              <a:rPr lang="en-US" dirty="0"/>
              <a:t>Internal rate of return</a:t>
            </a:r>
          </a:p>
          <a:p>
            <a:r>
              <a:rPr lang="en-US" dirty="0"/>
              <a:t>Personal finance</a:t>
            </a:r>
          </a:p>
          <a:p>
            <a:pPr lvl="1"/>
            <a:r>
              <a:rPr lang="en-US" dirty="0"/>
              <a:t>Rate function, impute an interest rate</a:t>
            </a:r>
          </a:p>
        </p:txBody>
      </p:sp>
    </p:spTree>
    <p:extLst>
      <p:ext uri="{BB962C8B-B14F-4D97-AF65-F5344CB8AC3E}">
        <p14:creationId xmlns:p14="http://schemas.microsoft.com/office/powerpoint/2010/main" val="1427102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8F072-13A4-93F0-A6E2-D08FCD468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the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61984-6B0B-1EEC-66CB-A84CC9DDC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Try to reserve a computer lab</a:t>
            </a:r>
          </a:p>
          <a:p>
            <a:pPr lvl="1"/>
            <a:r>
              <a:rPr lang="en-US" dirty="0"/>
              <a:t>Some students won’t have laptops, some will have Macs, some tablets</a:t>
            </a:r>
          </a:p>
          <a:p>
            <a:pPr lvl="1"/>
            <a:r>
              <a:rPr lang="en-US" dirty="0"/>
              <a:t>Excel has different capabilities depending on the platform</a:t>
            </a:r>
          </a:p>
          <a:p>
            <a:r>
              <a:rPr lang="en-US" dirty="0"/>
              <a:t>Go really slow</a:t>
            </a:r>
          </a:p>
          <a:p>
            <a:pPr lvl="1"/>
            <a:r>
              <a:rPr lang="en-US" dirty="0"/>
              <a:t>You will not believe how long it takes some students to type</a:t>
            </a:r>
          </a:p>
          <a:p>
            <a:pPr lvl="1"/>
            <a:r>
              <a:rPr lang="en-US" dirty="0"/>
              <a:t>Some students will be so far behind they will just type the numbers</a:t>
            </a:r>
          </a:p>
        </p:txBody>
      </p:sp>
    </p:spTree>
    <p:extLst>
      <p:ext uri="{BB962C8B-B14F-4D97-AF65-F5344CB8AC3E}">
        <p14:creationId xmlns:p14="http://schemas.microsoft.com/office/powerpoint/2010/main" val="538948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03E2A-FDF5-624D-A4F1-E98EF472B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the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F9E09-B58E-DFFA-D589-0885A592D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Prepare worksheets in advance and post to LMS for students to download</a:t>
            </a:r>
          </a:p>
          <a:p>
            <a:pPr lvl="1"/>
            <a:r>
              <a:rPr lang="en-US" dirty="0"/>
              <a:t>A lot of the typing can be done in advance to speed up the lesson</a:t>
            </a:r>
          </a:p>
          <a:p>
            <a:pPr lvl="1"/>
            <a:r>
              <a:rPr lang="en-US" dirty="0"/>
              <a:t>Everyone will be clicking the same cells and using the same numbers</a:t>
            </a:r>
          </a:p>
          <a:p>
            <a:r>
              <a:rPr lang="en-US" dirty="0"/>
              <a:t>Walk around the room sometimes to make sure students are on the same page</a:t>
            </a:r>
          </a:p>
        </p:txBody>
      </p:sp>
    </p:spTree>
    <p:extLst>
      <p:ext uri="{BB962C8B-B14F-4D97-AF65-F5344CB8AC3E}">
        <p14:creationId xmlns:p14="http://schemas.microsoft.com/office/powerpoint/2010/main" val="3702337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4C5D6-AB2C-CA5A-25B8-58CF76AE4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the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A6C1A-B71A-2E56-A4F3-E0D67568A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real world examples</a:t>
            </a:r>
          </a:p>
          <a:p>
            <a:pPr lvl="1"/>
            <a:r>
              <a:rPr lang="en-US" dirty="0"/>
              <a:t>Buying a car or house, saving for retirement</a:t>
            </a:r>
          </a:p>
          <a:p>
            <a:pPr lvl="1"/>
            <a:r>
              <a:rPr lang="en-US" dirty="0"/>
              <a:t>More relevant than “Company A” and “Company B’</a:t>
            </a:r>
          </a:p>
          <a:p>
            <a:pPr lvl="1"/>
            <a:r>
              <a:rPr lang="en-US" dirty="0"/>
              <a:t>Students are excited to test out the concepts using their own personal finances</a:t>
            </a:r>
          </a:p>
        </p:txBody>
      </p:sp>
    </p:spTree>
    <p:extLst>
      <p:ext uri="{BB962C8B-B14F-4D97-AF65-F5344CB8AC3E}">
        <p14:creationId xmlns:p14="http://schemas.microsoft.com/office/powerpoint/2010/main" val="529446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BE2B7-6046-3850-AC4E-A8ABA9289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the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D8DC3-20F3-8210-5918-9CA556B59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Practice at home over and over again so you feel confident leading the class</a:t>
            </a:r>
          </a:p>
          <a:p>
            <a:pPr lvl="1"/>
            <a:r>
              <a:rPr lang="en-US" dirty="0"/>
              <a:t>Never try anything “off the cuff” that you haven’t practiced</a:t>
            </a:r>
          </a:p>
          <a:p>
            <a:pPr lvl="1"/>
            <a:r>
              <a:rPr lang="en-US" dirty="0"/>
              <a:t>I guarantee it will work at home but won’t work in front of the students</a:t>
            </a:r>
          </a:p>
        </p:txBody>
      </p:sp>
    </p:spTree>
    <p:extLst>
      <p:ext uri="{BB962C8B-B14F-4D97-AF65-F5344CB8AC3E}">
        <p14:creationId xmlns:p14="http://schemas.microsoft.com/office/powerpoint/2010/main" val="50368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F9D0E-606C-556B-A172-B09C8899D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or Comments?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F1222-4F0F-4F6E-CF50-839500E9B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  <a:p>
            <a:pPr lvl="1"/>
            <a:r>
              <a:rPr lang="en-US" dirty="0">
                <a:hlinkClick r:id="rId2"/>
              </a:rPr>
              <a:t>dbloomhill@hotmail.com</a:t>
            </a:r>
            <a:endParaRPr lang="en-US" dirty="0"/>
          </a:p>
          <a:p>
            <a:r>
              <a:rPr lang="en-US" dirty="0"/>
              <a:t>Link to web page with presentation files and videos</a:t>
            </a:r>
          </a:p>
          <a:p>
            <a:pPr lvl="1"/>
            <a:r>
              <a:rPr lang="en-US" dirty="0">
                <a:hlinkClick r:id="rId3"/>
              </a:rPr>
              <a:t>http://debbybloomhill.com/tactyc_2023.htm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Or debbybloomhill.com and click “Click here for TACTYC 2023 Annual Meeting Files”</a:t>
            </a:r>
          </a:p>
        </p:txBody>
      </p:sp>
    </p:spTree>
    <p:extLst>
      <p:ext uri="{BB962C8B-B14F-4D97-AF65-F5344CB8AC3E}">
        <p14:creationId xmlns:p14="http://schemas.microsoft.com/office/powerpoint/2010/main" val="2303157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E850-C2E9-4CBF-118F-C08419D87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YouTube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9351B-288A-B247-CD9C-6F47B8F00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 to playlist for this presentation</a:t>
            </a:r>
          </a:p>
          <a:p>
            <a:pPr lvl="1"/>
            <a:r>
              <a:rPr lang="en-US" dirty="0">
                <a:hlinkClick r:id="rId2"/>
              </a:rPr>
              <a:t>https://www.youtube.com/playlist?list=PLiN0hSDHizm1k5rfShb9WRHSeEAfY9W_L</a:t>
            </a:r>
            <a:r>
              <a:rPr lang="en-US" dirty="0"/>
              <a:t> </a:t>
            </a:r>
          </a:p>
          <a:p>
            <a:r>
              <a:rPr lang="en-US" dirty="0"/>
              <a:t>My YouTube channel</a:t>
            </a:r>
          </a:p>
          <a:p>
            <a:pPr lvl="1"/>
            <a:r>
              <a:rPr lang="en-US" dirty="0">
                <a:hlinkClick r:id="rId3"/>
              </a:rPr>
              <a:t>https://www.youtube.com/channel/UCnbl0fvvEnCq758hY4VGfGg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7878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TM02900743[[fn=Organic]]</Template>
  <TotalTime>137</TotalTime>
  <Words>384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Garamond</vt:lpstr>
      <vt:lpstr>Organic</vt:lpstr>
      <vt:lpstr>THROW AWAY THOSE INTEREST CHARTS</vt:lpstr>
      <vt:lpstr>Where in the Accounting Curriculum?</vt:lpstr>
      <vt:lpstr>Where in the Accounting Curriculum?</vt:lpstr>
      <vt:lpstr>Tips for the Classroom</vt:lpstr>
      <vt:lpstr>Tips for the Classroom</vt:lpstr>
      <vt:lpstr>Tips for the Classroom</vt:lpstr>
      <vt:lpstr>Tips for the Classroom</vt:lpstr>
      <vt:lpstr>Questions or Comments?</vt:lpstr>
      <vt:lpstr>YouTube 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Throw Away Those Interest Charts</dc:title>
  <dc:creator>Debby</dc:creator>
  <cp:lastModifiedBy>Debby Bloom</cp:lastModifiedBy>
  <cp:revision>3</cp:revision>
  <dcterms:created xsi:type="dcterms:W3CDTF">2014-07-25T18:05:06Z</dcterms:created>
  <dcterms:modified xsi:type="dcterms:W3CDTF">2023-05-14T19:17:55Z</dcterms:modified>
</cp:coreProperties>
</file>